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1239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045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5860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57047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563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123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848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2888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587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1257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8574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E9160-FB09-48DB-A1ED-4999F6094D97}" type="datetimeFigureOut">
              <a:rPr lang="en-ZA" smtClean="0"/>
              <a:t>2022/05/06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D302B-4B14-475B-B07A-742D60588A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279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MISSION OF ARTISTIC SWIMMING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Our Mission is to expand the sport of Artistic Swimming.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03738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ARTISTIC SWIMMING: AIM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To promote and grow Artistic Swimming ensuring the development of swimmers, coaches and judges.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3472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ZA" dirty="0" smtClean="0"/>
              <a:t>ARTISTIC SWIMMING: OBJECTIVES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78000"/>
            <a:ext cx="10515600" cy="4351338"/>
          </a:xfrm>
        </p:spPr>
        <p:txBody>
          <a:bodyPr/>
          <a:lstStyle/>
          <a:p>
            <a:r>
              <a:rPr lang="en-ZA" dirty="0" smtClean="0"/>
              <a:t>To start two new Artistic Swimming Clubs affiliated to Cygnus ASC in two Districts that are outside </a:t>
            </a:r>
            <a:r>
              <a:rPr lang="en-ZA" dirty="0" err="1" smtClean="0"/>
              <a:t>eThekweni</a:t>
            </a:r>
            <a:r>
              <a:rPr lang="en-ZA" dirty="0"/>
              <a:t> </a:t>
            </a:r>
            <a:r>
              <a:rPr lang="en-ZA" dirty="0" smtClean="0"/>
              <a:t>district.</a:t>
            </a:r>
          </a:p>
          <a:p>
            <a:r>
              <a:rPr lang="en-ZA" dirty="0" smtClean="0"/>
              <a:t>To hold Coaching Clinics for the new affiliated Clubs and to provide ongoing and advanced training for established coaches.</a:t>
            </a:r>
          </a:p>
          <a:p>
            <a:r>
              <a:rPr lang="en-ZA" dirty="0" smtClean="0"/>
              <a:t>To hold Judges Clinics for new judges and ensure the development of established judges within the province.</a:t>
            </a:r>
          </a:p>
          <a:p>
            <a:r>
              <a:rPr lang="en-ZA" dirty="0" smtClean="0"/>
              <a:t>To ensure that Black development is focused on in all areas, namely swimmers, coaches and judges.</a:t>
            </a:r>
          </a:p>
        </p:txBody>
      </p:sp>
    </p:spTree>
    <p:extLst>
      <p:ext uri="{BB962C8B-B14F-4D97-AF65-F5344CB8AC3E}">
        <p14:creationId xmlns:p14="http://schemas.microsoft.com/office/powerpoint/2010/main" val="1179328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ZA" dirty="0" smtClean="0"/>
              <a:t>ARTISTIC SWIMMING: ACTIVITIES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smtClean="0"/>
              <a:t>To start two new Artistic Swimming Clubs affiliated to Cygnus ASC in two Districts that are outside </a:t>
            </a:r>
            <a:r>
              <a:rPr lang="en-ZA" dirty="0" err="1" smtClean="0"/>
              <a:t>eThekweni</a:t>
            </a:r>
            <a:r>
              <a:rPr lang="en-ZA" dirty="0" smtClean="0"/>
              <a:t> district.</a:t>
            </a:r>
          </a:p>
          <a:p>
            <a:r>
              <a:rPr lang="en-ZA" i="1" dirty="0" smtClean="0">
                <a:solidFill>
                  <a:srgbClr val="0070C0"/>
                </a:solidFill>
              </a:rPr>
              <a:t>Identify two swimming pools in 2 new Districts.</a:t>
            </a:r>
          </a:p>
          <a:p>
            <a:r>
              <a:rPr lang="en-ZA" i="1" dirty="0" smtClean="0">
                <a:solidFill>
                  <a:srgbClr val="0070C0"/>
                </a:solidFill>
              </a:rPr>
              <a:t>Chairs of these 2 Districts indicate their commitment to develop Artistic Swimming in their districts.</a:t>
            </a:r>
          </a:p>
          <a:p>
            <a:r>
              <a:rPr lang="en-ZA" i="1" dirty="0" smtClean="0">
                <a:solidFill>
                  <a:srgbClr val="0070C0"/>
                </a:solidFill>
              </a:rPr>
              <a:t>Supply an invitation to schools within these districts.</a:t>
            </a:r>
          </a:p>
          <a:p>
            <a:r>
              <a:rPr lang="en-ZA" dirty="0" smtClean="0"/>
              <a:t>To hold Coaching Clinics for the new affiliated Clubs and to provide ongoing and advanced training for established coaches.</a:t>
            </a:r>
          </a:p>
          <a:p>
            <a:r>
              <a:rPr lang="en-ZA" i="1" dirty="0" smtClean="0">
                <a:solidFill>
                  <a:srgbClr val="0070C0"/>
                </a:solidFill>
              </a:rPr>
              <a:t>Hold a 2 day Coaching Clinic twice in the year 2022/2023 that covers both new coaches and gives existing coaches support and opportunity for advancement</a:t>
            </a:r>
          </a:p>
          <a:p>
            <a:r>
              <a:rPr lang="en-ZA" i="1" dirty="0" smtClean="0">
                <a:solidFill>
                  <a:srgbClr val="0070C0"/>
                </a:solidFill>
              </a:rPr>
              <a:t>Identify and employ at least 1 new coach per affiliated Club.</a:t>
            </a:r>
          </a:p>
          <a:p>
            <a:endParaRPr lang="en-ZA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513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ZA" dirty="0" smtClean="0"/>
              <a:t>ARTISTIC SWIMMING: ACTIVITIES (CONT)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To hold Judges Clinics for new judges and ensure the development of established judges within the province.</a:t>
            </a:r>
          </a:p>
          <a:p>
            <a:r>
              <a:rPr lang="en-ZA" i="1" dirty="0" smtClean="0">
                <a:solidFill>
                  <a:srgbClr val="0070C0"/>
                </a:solidFill>
              </a:rPr>
              <a:t>Two courses are set for both new judges and intermediate judges which covers n</a:t>
            </a:r>
            <a:r>
              <a:rPr lang="en-ZA" i="1" dirty="0" smtClean="0">
                <a:solidFill>
                  <a:srgbClr val="0070C0"/>
                </a:solidFill>
              </a:rPr>
              <a:t>ew judges and G FINA judges .</a:t>
            </a:r>
          </a:p>
          <a:p>
            <a:r>
              <a:rPr lang="en-ZA" i="1" dirty="0" smtClean="0">
                <a:solidFill>
                  <a:srgbClr val="0070C0"/>
                </a:solidFill>
              </a:rPr>
              <a:t>FINA A Judge increases her International exposure to allow growth and opportunity to Judge as World FINA competitions.</a:t>
            </a:r>
          </a:p>
          <a:p>
            <a:r>
              <a:rPr lang="en-ZA" dirty="0" smtClean="0"/>
              <a:t>To ensure that Black development is focused on in all areas, namely swimmers, coaches and judges.</a:t>
            </a:r>
          </a:p>
          <a:p>
            <a:r>
              <a:rPr lang="en-ZA" i="1" dirty="0" smtClean="0">
                <a:solidFill>
                  <a:srgbClr val="0070C0"/>
                </a:solidFill>
              </a:rPr>
              <a:t>Increase the number of Black Swimmers, Coaches and Judges</a:t>
            </a:r>
            <a:endParaRPr lang="en-ZA" i="1" dirty="0">
              <a:solidFill>
                <a:srgbClr val="0070C0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00289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ARTISTIC SWIMMING: ACTIVITIES &amp; BUDGET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sz="2000" dirty="0" smtClean="0"/>
              <a:t>1. </a:t>
            </a:r>
            <a:r>
              <a:rPr lang="en-ZA" sz="2000" dirty="0" smtClean="0">
                <a:solidFill>
                  <a:srgbClr val="FF0000"/>
                </a:solidFill>
              </a:rPr>
              <a:t>OBJECTIVE</a:t>
            </a:r>
          </a:p>
          <a:p>
            <a:r>
              <a:rPr lang="en-ZA" sz="2000" u="sng" dirty="0" smtClean="0"/>
              <a:t>To start two new Artistic Swimming Clubs affiliated to Cygnus ASC in two Districts that are outside </a:t>
            </a:r>
            <a:r>
              <a:rPr lang="en-ZA" sz="2000" u="sng" dirty="0" err="1" smtClean="0"/>
              <a:t>eThekweni</a:t>
            </a:r>
            <a:r>
              <a:rPr lang="en-ZA" sz="2000" u="sng" dirty="0" smtClean="0"/>
              <a:t> district</a:t>
            </a:r>
            <a:r>
              <a:rPr lang="en-ZA" sz="2000" dirty="0" smtClean="0"/>
              <a:t>.</a:t>
            </a:r>
          </a:p>
          <a:p>
            <a:r>
              <a:rPr lang="en-ZA" sz="2000" dirty="0" smtClean="0"/>
              <a:t>KEY ACTIVITIES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Identify two swimming pools in 2 new Districts.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Chairs of these 2 Districts indicate their commitment to develop Artistic Swimming in their districts.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Supply an invitation to schools within these districts.</a:t>
            </a:r>
          </a:p>
          <a:p>
            <a:r>
              <a:rPr lang="en-ZA" sz="2000" dirty="0" smtClean="0"/>
              <a:t>OUTPUT AND SMART TARGETS</a:t>
            </a:r>
            <a:endParaRPr lang="en-ZA" dirty="0" smtClean="0"/>
          </a:p>
          <a:p>
            <a:r>
              <a:rPr lang="en-ZA" sz="2000" i="1" dirty="0" smtClean="0">
                <a:solidFill>
                  <a:srgbClr val="0070C0"/>
                </a:solidFill>
              </a:rPr>
              <a:t>2 Clubs by April 2023</a:t>
            </a:r>
          </a:p>
          <a:p>
            <a:r>
              <a:rPr lang="en-ZA" sz="2000" dirty="0" smtClean="0"/>
              <a:t>RESOURCES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Project Manager: Wendy Sloley – Capital Costs Coaching Stipend R2000 per month x 2 = R48 000</a:t>
            </a:r>
            <a:endParaRPr lang="en-ZA" sz="2000" i="1" dirty="0" smtClean="0">
              <a:solidFill>
                <a:srgbClr val="0070C0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1911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ARTISTIC SWIMMING: ACTIVITIES &amp; BUDGET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000" dirty="0" smtClean="0"/>
              <a:t>2 </a:t>
            </a:r>
            <a:r>
              <a:rPr lang="en-ZA" sz="2000" dirty="0" smtClean="0">
                <a:solidFill>
                  <a:srgbClr val="FF0000"/>
                </a:solidFill>
              </a:rPr>
              <a:t>OBJECTIVE</a:t>
            </a:r>
          </a:p>
          <a:p>
            <a:r>
              <a:rPr lang="en-ZA" sz="2000" u="sng" dirty="0" smtClean="0"/>
              <a:t>To hold Coaching Clinics for the new affiliated Clubs and to provide ongoing and advanced training for established coaches</a:t>
            </a:r>
            <a:r>
              <a:rPr lang="en-ZA" sz="2000" dirty="0" smtClean="0"/>
              <a:t>.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Hold a 2 day Coaching Clinic twice in the year 2022/2023 that covers both new coaches and gives existing coaches support and opportunity for advancement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Identify and employ at least 1 new coach per affiliated Club.</a:t>
            </a:r>
          </a:p>
          <a:p>
            <a:pPr marL="0" indent="0">
              <a:buNone/>
            </a:pPr>
            <a:r>
              <a:rPr lang="en-ZA" sz="2000" dirty="0" smtClean="0"/>
              <a:t>OUTPUTS AND SMART TARGETS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2 Clinics held by April 2023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2 new Coaches trained, 3 current coaches attend in more advanced techniques</a:t>
            </a:r>
          </a:p>
          <a:p>
            <a:pPr marL="0" indent="0">
              <a:buNone/>
            </a:pPr>
            <a:r>
              <a:rPr lang="en-ZA" sz="2000" dirty="0" smtClean="0"/>
              <a:t>RESOURCES</a:t>
            </a:r>
          </a:p>
          <a:p>
            <a:pPr marL="0" indent="0">
              <a:buNone/>
            </a:pPr>
            <a:r>
              <a:rPr lang="en-ZA" sz="2000" i="1" dirty="0" smtClean="0">
                <a:solidFill>
                  <a:srgbClr val="0070C0"/>
                </a:solidFill>
              </a:rPr>
              <a:t>Project Manager: Kelly Sloley Operating Costs R30 000</a:t>
            </a:r>
          </a:p>
          <a:p>
            <a:pPr marL="0" indent="0">
              <a:buNone/>
            </a:pPr>
            <a:endParaRPr lang="en-ZA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139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ARTISTIC SWIMMING: ACTIVITIES &amp; BUDGET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sz="2000" dirty="0" smtClean="0">
                <a:solidFill>
                  <a:srgbClr val="FF0000"/>
                </a:solidFill>
              </a:rPr>
              <a:t>3. OBJECTIVE</a:t>
            </a:r>
          </a:p>
          <a:p>
            <a:r>
              <a:rPr lang="en-ZA" sz="2000" u="sng" dirty="0" smtClean="0"/>
              <a:t>To hold Judges Clinics for new judges and ensure the development of established judges within the province.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Two courses are set for both new judges and intermediate judges which covers new judges and G FINA judges .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FINA </a:t>
            </a:r>
            <a:r>
              <a:rPr lang="en-ZA" sz="2000" i="1" dirty="0" smtClean="0">
                <a:solidFill>
                  <a:srgbClr val="0070C0"/>
                </a:solidFill>
              </a:rPr>
              <a:t>A Judge increases her International exposure to allow growth and opportunity to Judge at World FINA competitions, thus ensuring SA representation</a:t>
            </a:r>
          </a:p>
          <a:p>
            <a:pPr marL="0" indent="0">
              <a:buNone/>
            </a:pPr>
            <a:r>
              <a:rPr lang="en-ZA" sz="2000" dirty="0" smtClean="0"/>
              <a:t>   OUTPUT &amp; SMART TARGETS</a:t>
            </a:r>
          </a:p>
          <a:p>
            <a:pPr marL="0" indent="0">
              <a:buNone/>
            </a:pPr>
            <a:r>
              <a:rPr lang="en-ZA" sz="2000" i="1" dirty="0" smtClean="0">
                <a:solidFill>
                  <a:srgbClr val="0070C0"/>
                </a:solidFill>
              </a:rPr>
              <a:t>2 Judges Courses are held by April 2023</a:t>
            </a:r>
          </a:p>
          <a:p>
            <a:pPr marL="0" indent="0">
              <a:buNone/>
            </a:pPr>
            <a:r>
              <a:rPr lang="en-ZA" sz="2000" i="1" dirty="0" smtClean="0">
                <a:solidFill>
                  <a:srgbClr val="0070C0"/>
                </a:solidFill>
              </a:rPr>
              <a:t>FINA A Judge attends 2 International FINA competition and 2 Virtual International Competition by April 2023</a:t>
            </a:r>
          </a:p>
          <a:p>
            <a:pPr marL="0" indent="0">
              <a:buNone/>
            </a:pPr>
            <a:r>
              <a:rPr lang="en-ZA" sz="2000" dirty="0" smtClean="0"/>
              <a:t>RESOURCES REQUIRED</a:t>
            </a:r>
          </a:p>
          <a:p>
            <a:pPr marL="0" indent="0">
              <a:buNone/>
            </a:pPr>
            <a:r>
              <a:rPr lang="en-ZA" sz="2000" dirty="0" smtClean="0"/>
              <a:t>Project Manager: Kelly Sloley – R70 000 to attend International FINA Competition</a:t>
            </a:r>
          </a:p>
          <a:p>
            <a:pPr marL="0" indent="0">
              <a:buNone/>
            </a:pPr>
            <a:endParaRPr lang="en-ZA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63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ARTISTIC SWIMMING: ACTIVITIES &amp; BUDGET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000" dirty="0" smtClean="0"/>
              <a:t>4. </a:t>
            </a:r>
            <a:r>
              <a:rPr lang="en-ZA" sz="2000" dirty="0" smtClean="0">
                <a:solidFill>
                  <a:srgbClr val="FF0000"/>
                </a:solidFill>
              </a:rPr>
              <a:t>OBJECTIVE</a:t>
            </a:r>
          </a:p>
          <a:p>
            <a:r>
              <a:rPr lang="en-ZA" sz="2000" u="sng" dirty="0" smtClean="0"/>
              <a:t>To ensure that Black development is focused on in all areas, namely swimmers, coaches and judges</a:t>
            </a:r>
            <a:r>
              <a:rPr lang="en-ZA" sz="2000" dirty="0" smtClean="0"/>
              <a:t>.</a:t>
            </a:r>
          </a:p>
          <a:p>
            <a:r>
              <a:rPr lang="en-ZA" sz="2000" i="1" dirty="0" smtClean="0">
                <a:solidFill>
                  <a:srgbClr val="0070C0"/>
                </a:solidFill>
              </a:rPr>
              <a:t>Increase the number of Black Swimmers, Coaches and Judges</a:t>
            </a:r>
          </a:p>
          <a:p>
            <a:pPr marL="0" indent="0">
              <a:buNone/>
            </a:pPr>
            <a:r>
              <a:rPr lang="en-ZA" sz="2000" i="1" dirty="0">
                <a:solidFill>
                  <a:srgbClr val="0070C0"/>
                </a:solidFill>
              </a:rPr>
              <a:t>T</a:t>
            </a:r>
            <a:r>
              <a:rPr lang="en-ZA" sz="2000" i="1" dirty="0" smtClean="0">
                <a:solidFill>
                  <a:srgbClr val="0070C0"/>
                </a:solidFill>
              </a:rPr>
              <a:t>otal registered membership of Black swimmers is 30%</a:t>
            </a:r>
          </a:p>
          <a:p>
            <a:pPr marL="0" indent="0">
              <a:buNone/>
            </a:pPr>
            <a:r>
              <a:rPr lang="en-ZA" sz="2000" i="1" dirty="0" smtClean="0">
                <a:solidFill>
                  <a:srgbClr val="0070C0"/>
                </a:solidFill>
              </a:rPr>
              <a:t>2 new Novice Black judges. </a:t>
            </a:r>
          </a:p>
          <a:p>
            <a:pPr marL="0" indent="0">
              <a:buNone/>
            </a:pPr>
            <a:r>
              <a:rPr lang="en-ZA" sz="2000" i="1" dirty="0" smtClean="0">
                <a:solidFill>
                  <a:srgbClr val="0070C0"/>
                </a:solidFill>
              </a:rPr>
              <a:t>1 new Novice Black Coach</a:t>
            </a:r>
          </a:p>
          <a:p>
            <a:pPr marL="0" indent="0">
              <a:buNone/>
            </a:pPr>
            <a:r>
              <a:rPr lang="en-ZA" sz="2000" dirty="0" smtClean="0"/>
              <a:t>RESOURCES REQUIRED</a:t>
            </a:r>
          </a:p>
          <a:p>
            <a:pPr marL="0" indent="0">
              <a:buNone/>
            </a:pPr>
            <a:r>
              <a:rPr lang="en-ZA" sz="2000" i="1" dirty="0" smtClean="0">
                <a:solidFill>
                  <a:srgbClr val="0070C0"/>
                </a:solidFill>
              </a:rPr>
              <a:t>Project Manager: Yolanda Dlamini </a:t>
            </a:r>
          </a:p>
          <a:p>
            <a:pPr marL="0" indent="0">
              <a:buNone/>
            </a:pPr>
            <a:endParaRPr lang="en-ZA" sz="2000" dirty="0" smtClean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07714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694</Words>
  <Application>Microsoft Office PowerPoint</Application>
  <PresentationFormat>Widescreen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MISSION OF ARTISTIC SWIMMING</vt:lpstr>
      <vt:lpstr>ARTISTIC SWIMMING: AIM</vt:lpstr>
      <vt:lpstr>ARTISTIC SWIMMING: OBJECTIVES</vt:lpstr>
      <vt:lpstr>ARTISTIC SWIMMING: ACTIVITIES</vt:lpstr>
      <vt:lpstr>ARTISTIC SWIMMING: ACTIVITIES (CONT)</vt:lpstr>
      <vt:lpstr>ARTISTIC SWIMMING: ACTIVITIES &amp; BUDGET</vt:lpstr>
      <vt:lpstr>ARTISTIC SWIMMING: ACTIVITIES &amp; BUDGET</vt:lpstr>
      <vt:lpstr>ARTISTIC SWIMMING: ACTIVITIES &amp; BUDGET</vt:lpstr>
      <vt:lpstr>ARTISTIC SWIMMING: ACTIVITIES &amp; BUDGET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Sloley</dc:creator>
  <cp:lastModifiedBy>Wendy Sloley</cp:lastModifiedBy>
  <cp:revision>9</cp:revision>
  <cp:lastPrinted>2022-05-06T15:25:37Z</cp:lastPrinted>
  <dcterms:created xsi:type="dcterms:W3CDTF">2022-05-06T14:03:46Z</dcterms:created>
  <dcterms:modified xsi:type="dcterms:W3CDTF">2022-05-06T15:26:11Z</dcterms:modified>
</cp:coreProperties>
</file>