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2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04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605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123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281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157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99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81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859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27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879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25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19FC-C210-4834-BAD2-C849145251CC}" type="datetimeFigureOut">
              <a:rPr lang="en-ZA" smtClean="0"/>
              <a:t>2022-05-06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10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dirty="0" smtClean="0"/>
              <a:t>Our Mission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7560840" cy="4114800"/>
          </a:xfrm>
        </p:spPr>
        <p:txBody>
          <a:bodyPr/>
          <a:lstStyle/>
          <a:p>
            <a:r>
              <a:rPr lang="en-ZA" sz="2400" dirty="0" smtClean="0"/>
              <a:t>To </a:t>
            </a:r>
            <a:r>
              <a:rPr lang="en-ZA" sz="2400" dirty="0"/>
              <a:t>encourage and promote Masters </a:t>
            </a:r>
            <a:r>
              <a:rPr lang="en-ZA" sz="2400" dirty="0" smtClean="0"/>
              <a:t>swimming and </a:t>
            </a:r>
            <a:r>
              <a:rPr lang="en-ZA" sz="2400" dirty="0"/>
              <a:t>open water </a:t>
            </a:r>
            <a:r>
              <a:rPr lang="en-ZA" sz="2400" dirty="0" smtClean="0"/>
              <a:t>swimming</a:t>
            </a:r>
            <a:endParaRPr lang="en-ZA" sz="24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333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200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/>
              <a:t>KZN MASTERS SWIMMING :</a:t>
            </a: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Overall Aim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/>
          <a:lstStyle/>
          <a:p>
            <a:pPr marL="0" indent="0">
              <a:buNone/>
            </a:pPr>
            <a:r>
              <a:rPr lang="en-ZA" sz="2400" dirty="0"/>
              <a:t>To encourage persons over the age of 18 years to swim for exercise ,fitness and fun</a:t>
            </a:r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7859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Exercise-</a:t>
            </a:r>
            <a:r>
              <a:rPr lang="en-ZA" sz="2400" dirty="0"/>
              <a:t> </a:t>
            </a:r>
            <a:r>
              <a:rPr lang="en-ZA" sz="2400" dirty="0" smtClean="0"/>
              <a:t>to encourage adult swimmers to join thus  promoting </a:t>
            </a:r>
            <a:r>
              <a:rPr lang="en-ZA" sz="2400" dirty="0"/>
              <a:t>improved physical fitness and health in </a:t>
            </a:r>
            <a:r>
              <a:rPr lang="en-ZA" sz="2400" dirty="0" smtClean="0"/>
              <a:t>adults. </a:t>
            </a:r>
            <a:r>
              <a:rPr lang="en-ZA" sz="2400" dirty="0"/>
              <a:t>To change the perception that Masters swimming is only for older people</a:t>
            </a:r>
            <a:endParaRPr lang="en-ZA" sz="2400" dirty="0" smtClean="0"/>
          </a:p>
          <a:p>
            <a:r>
              <a:rPr lang="en-ZA" sz="2400" dirty="0"/>
              <a:t> Fitness- to organise monthly </a:t>
            </a:r>
            <a:r>
              <a:rPr lang="en-ZA" sz="2400" dirty="0" smtClean="0"/>
              <a:t>local galas </a:t>
            </a:r>
            <a:r>
              <a:rPr lang="en-ZA" sz="2400" dirty="0"/>
              <a:t>from August to April for swimmers of all levels of ability over the age of </a:t>
            </a:r>
            <a:r>
              <a:rPr lang="en-ZA" sz="2400" dirty="0" smtClean="0"/>
              <a:t>18yrs. To encourage participation in Open Water Swims and in the SA Masters National Championships.</a:t>
            </a:r>
          </a:p>
          <a:p>
            <a:r>
              <a:rPr lang="en-ZA" sz="2400" dirty="0" smtClean="0"/>
              <a:t> </a:t>
            </a:r>
            <a:r>
              <a:rPr lang="en-ZA" sz="2400" dirty="0" smtClean="0"/>
              <a:t>Fun- to organise occasional swimming clinics and social events as well as get </a:t>
            </a:r>
            <a:r>
              <a:rPr lang="en-ZA" sz="2400" dirty="0" err="1" smtClean="0"/>
              <a:t>togethers</a:t>
            </a:r>
            <a:r>
              <a:rPr lang="en-ZA" sz="2400" dirty="0" smtClean="0"/>
              <a:t> after the galas.</a:t>
            </a:r>
            <a:endParaRPr lang="en-ZA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56565" y="404664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chemeClr val="tx1"/>
                </a:solidFill>
              </a:rPr>
              <a:t>KZN MASTERS SWIMMING: </a:t>
            </a:r>
            <a:r>
              <a:rPr lang="en-ZA" kern="0" dirty="0" smtClean="0">
                <a:solidFill>
                  <a:schemeClr val="tx1"/>
                </a:solidFill>
              </a:rPr>
              <a:t>Objectives</a:t>
            </a:r>
            <a:endParaRPr lang="en-ZA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14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549651"/>
              </p:ext>
            </p:extLst>
          </p:nvPr>
        </p:nvGraphicFramePr>
        <p:xfrm>
          <a:off x="357188" y="1619250"/>
          <a:ext cx="7559676" cy="5948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779838"/>
                <a:gridCol w="3779838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spc="10" dirty="0" smtClean="0">
                          <a:effectLst/>
                        </a:rPr>
                        <a:t>Objective</a:t>
                      </a:r>
                      <a:endParaRPr lang="en-ZA" sz="1800" dirty="0" smtClean="0">
                        <a:effectLst/>
                      </a:endParaRP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Key Activity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Exercise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 offer adults of all swimming ability the opportunity to take part in a fitness programme and a competitive swimming programme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Fitness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 organise monthly local galas from August to April, catering</a:t>
                      </a:r>
                      <a:r>
                        <a:rPr lang="en-ZA" baseline="0" dirty="0" smtClean="0"/>
                        <a:t> for all abilities.</a:t>
                      </a:r>
                    </a:p>
                    <a:p>
                      <a:r>
                        <a:rPr lang="en-ZA" dirty="0" smtClean="0"/>
                        <a:t>To encourage swimmers to take</a:t>
                      </a:r>
                      <a:r>
                        <a:rPr lang="en-ZA" baseline="0" dirty="0" smtClean="0"/>
                        <a:t> part in the SA Masters National Championships – Short course and Long Course. </a:t>
                      </a:r>
                    </a:p>
                    <a:p>
                      <a:r>
                        <a:rPr lang="en-ZA" baseline="0" dirty="0" smtClean="0"/>
                        <a:t>To involve all club swimmers at these to take part in the relay events.</a:t>
                      </a:r>
                      <a:endParaRPr lang="en-ZA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Fun and Fellowship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Organise occasional swim clinics to improve stroke</a:t>
                      </a:r>
                      <a:r>
                        <a:rPr lang="en-ZA" baseline="0" dirty="0" smtClean="0"/>
                        <a:t> technique and speed.</a:t>
                      </a:r>
                    </a:p>
                    <a:p>
                      <a:r>
                        <a:rPr lang="en-ZA" baseline="0" dirty="0" smtClean="0"/>
                        <a:t>Get </a:t>
                      </a:r>
                      <a:r>
                        <a:rPr lang="en-ZA" baseline="0" dirty="0" err="1" smtClean="0"/>
                        <a:t>togethers</a:t>
                      </a:r>
                      <a:r>
                        <a:rPr lang="en-ZA" baseline="0" dirty="0" smtClean="0"/>
                        <a:t> after galas .</a:t>
                      </a:r>
                    </a:p>
                    <a:p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971600" y="548680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smtClean="0">
                <a:solidFill>
                  <a:schemeClr val="tx1"/>
                </a:solidFill>
              </a:rPr>
              <a:t>KZN MASTERS SWIMMING:</a:t>
            </a:r>
            <a:r>
              <a:rPr lang="en-ZA" smtClean="0">
                <a:solidFill>
                  <a:srgbClr val="000000"/>
                </a:solidFill>
              </a:rPr>
              <a:t> </a:t>
            </a:r>
            <a:r>
              <a:rPr lang="en-ZA" kern="0" smtClean="0">
                <a:solidFill>
                  <a:srgbClr val="000000"/>
                </a:solidFill>
              </a:rPr>
              <a:t>Activities </a:t>
            </a:r>
            <a:endParaRPr lang="en-ZA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/>
          <a:lstStyle/>
          <a:p>
            <a:r>
              <a:rPr lang="en-ZA" sz="2400" dirty="0" smtClean="0"/>
              <a:t>If Fees charged by regional and national swimming associations are raised too high we will lose many of our older retired members</a:t>
            </a:r>
          </a:p>
          <a:p>
            <a:r>
              <a:rPr lang="en-ZA" sz="2400" dirty="0" smtClean="0"/>
              <a:t>Hire charges for School pools become exorbitant (we try to cover the monthly gala costs  from the seasonal subscription paid to KZN masters Swimming. Only visitors are charged a nominal fee to swim in a gala)</a:t>
            </a:r>
          </a:p>
          <a:p>
            <a:endParaRPr lang="en-ZA" sz="2400" dirty="0" smtClean="0"/>
          </a:p>
          <a:p>
            <a:pPr marL="0" indent="0">
              <a:buNone/>
            </a:pPr>
            <a:endParaRPr lang="en-ZA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043608" y="620688"/>
            <a:ext cx="72008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chemeClr val="tx1"/>
                </a:solidFill>
              </a:rPr>
              <a:t>KZN </a:t>
            </a:r>
            <a:r>
              <a:rPr lang="en-ZA" dirty="0">
                <a:solidFill>
                  <a:schemeClr val="tx1"/>
                </a:solidFill>
              </a:rPr>
              <a:t>MASTERS SWIMMING </a:t>
            </a:r>
            <a:r>
              <a:rPr lang="en-ZA" dirty="0" smtClean="0">
                <a:solidFill>
                  <a:schemeClr val="tx1"/>
                </a:solidFill>
              </a:rPr>
              <a:t>: </a:t>
            </a:r>
            <a:r>
              <a:rPr lang="en-ZA" dirty="0" smtClean="0">
                <a:solidFill>
                  <a:schemeClr val="tx1"/>
                </a:solidFill>
              </a:rPr>
              <a:t>Challenges and Threats</a:t>
            </a:r>
            <a:endParaRPr lang="en-ZA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292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Our Mission</vt:lpstr>
      <vt:lpstr>KZN MASTERS SWIMMING : Overall Aim </vt:lpstr>
      <vt:lpstr>PowerPoint Presentation</vt:lpstr>
      <vt:lpstr>PowerPoint Presentation</vt:lpstr>
      <vt:lpstr>PowerPoint Presentation</vt:lpstr>
    </vt:vector>
  </TitlesOfParts>
  <Company>Umgeni Water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Mission</dc:title>
  <dc:creator>Peter Thompson</dc:creator>
  <cp:lastModifiedBy>Rosemary Clark</cp:lastModifiedBy>
  <cp:revision>13</cp:revision>
  <dcterms:created xsi:type="dcterms:W3CDTF">2019-02-05T07:09:36Z</dcterms:created>
  <dcterms:modified xsi:type="dcterms:W3CDTF">2022-05-06T22:54:01Z</dcterms:modified>
</cp:coreProperties>
</file>