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6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A53FA7-FCD5-4D6E-9692-E4D432423AAF}">
          <p14:sldIdLst>
            <p14:sldId id="257"/>
            <p14:sldId id="258"/>
            <p14:sldId id="259"/>
          </p14:sldIdLst>
        </p14:section>
        <p14:section name="Untitled Section" id="{75DF9C01-A3CF-49BF-831E-79DBF86FC408}">
          <p14:sldIdLst>
            <p14:sldId id="262"/>
            <p14:sldId id="266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04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605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123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2817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157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991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81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859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27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879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325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C19FC-C210-4834-BAD2-C849145251CC}" type="datetimeFigureOut">
              <a:rPr lang="en-ZA" smtClean="0"/>
              <a:t>2022/05/12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10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ZA" dirty="0"/>
              <a:t>KZN Coaches Association</a:t>
            </a:r>
            <a:br>
              <a:rPr lang="en-ZA" dirty="0"/>
            </a:br>
            <a:r>
              <a:rPr lang="en-ZA" dirty="0"/>
              <a:t>Our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7560840" cy="4114800"/>
          </a:xfrm>
        </p:spPr>
        <p:txBody>
          <a:bodyPr/>
          <a:lstStyle/>
          <a:p>
            <a:r>
              <a:rPr lang="en-ZA" dirty="0"/>
              <a:t>Coach inspired &amp; swimmer driven environment.</a:t>
            </a:r>
          </a:p>
          <a:p>
            <a:r>
              <a:rPr lang="en-ZA" dirty="0"/>
              <a:t>To develop coaches &amp; inspire passion in swimming. </a:t>
            </a:r>
          </a:p>
        </p:txBody>
      </p:sp>
    </p:spTree>
    <p:extLst>
      <p:ext uri="{BB962C8B-B14F-4D97-AF65-F5344CB8AC3E}">
        <p14:creationId xmlns:p14="http://schemas.microsoft.com/office/powerpoint/2010/main" val="1433312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200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ZA" dirty="0"/>
              <a:t>KZN Coaches Association:</a:t>
            </a:r>
            <a:br>
              <a:rPr lang="en-ZA" dirty="0"/>
            </a:br>
            <a:r>
              <a:rPr lang="en-ZA" dirty="0"/>
              <a:t>Overall Aim</a:t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1619672"/>
            <a:ext cx="7560840" cy="4114800"/>
          </a:xfrm>
        </p:spPr>
        <p:txBody>
          <a:bodyPr/>
          <a:lstStyle/>
          <a:p>
            <a:pPr marL="0" indent="0">
              <a:buNone/>
            </a:pPr>
            <a:endParaRPr lang="en-ZA" sz="2400" dirty="0"/>
          </a:p>
          <a:p>
            <a:pPr marL="0" indent="0">
              <a:buNone/>
            </a:pPr>
            <a:endParaRPr lang="en-ZA" sz="2400" dirty="0"/>
          </a:p>
          <a:p>
            <a:pPr marL="0" indent="0">
              <a:buNone/>
            </a:pPr>
            <a:r>
              <a:rPr lang="en-ZA" sz="2400" dirty="0"/>
              <a:t>To ensure that we promote coaches development &amp; cohesion in the coaching fraternity &amp; uplift the performance of swimmers across all levels of swimming.</a:t>
            </a:r>
          </a:p>
        </p:txBody>
      </p:sp>
    </p:spTree>
    <p:extLst>
      <p:ext uri="{BB962C8B-B14F-4D97-AF65-F5344CB8AC3E}">
        <p14:creationId xmlns:p14="http://schemas.microsoft.com/office/powerpoint/2010/main" val="2785978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1619672"/>
            <a:ext cx="7560840" cy="4114800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ZA" sz="2400" dirty="0"/>
              <a:t>Develop coaches by hosting workshops, training clinics &amp; coffee dates.</a:t>
            </a:r>
          </a:p>
          <a:p>
            <a:pPr marL="457200" indent="-457200">
              <a:buAutoNum type="arabicPeriod"/>
            </a:pPr>
            <a:r>
              <a:rPr lang="en-ZA" sz="2400" dirty="0"/>
              <a:t> Build relationships that can allow the flow of coaching expertise that uplift coaches &amp; in turn have a positive impact on the swimmers they coach.</a:t>
            </a:r>
          </a:p>
          <a:p>
            <a:pPr marL="457200" indent="-457200">
              <a:buAutoNum type="arabicPeriod"/>
            </a:pPr>
            <a:r>
              <a:rPr lang="en-ZA" sz="2400" dirty="0"/>
              <a:t>Encourage development of all levels of swimmers by having training clinics geared to the swimmers level.</a:t>
            </a:r>
          </a:p>
          <a:p>
            <a:pPr marL="457200" indent="-457200">
              <a:buAutoNum type="arabicPeriod"/>
            </a:pPr>
            <a:r>
              <a:rPr lang="en-ZA" sz="2400" dirty="0"/>
              <a:t>Annual awards evening that recognises the coaches &amp; swimmers effort no matter the level.</a:t>
            </a:r>
          </a:p>
          <a:p>
            <a:pPr marL="457200" indent="-457200">
              <a:buAutoNum type="arabicPeriod"/>
            </a:pPr>
            <a:r>
              <a:rPr lang="en-ZA" sz="2400" dirty="0"/>
              <a:t>The flow of swimming information to parents &amp; swimmers.</a:t>
            </a:r>
          </a:p>
          <a:p>
            <a:pPr marL="457200" indent="-457200">
              <a:buAutoNum type="arabicPeriod"/>
            </a:pPr>
            <a:endParaRPr lang="en-ZA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56565" y="404664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>
                <a:solidFill>
                  <a:schemeClr val="tx1"/>
                </a:solidFill>
              </a:rPr>
              <a:t>KZN Coaches Association:</a:t>
            </a:r>
          </a:p>
          <a:p>
            <a:pPr algn="l"/>
            <a:r>
              <a:rPr lang="en-ZA" kern="0" dirty="0">
                <a:solidFill>
                  <a:schemeClr val="tx1"/>
                </a:solidFill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3872148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462934"/>
              </p:ext>
            </p:extLst>
          </p:nvPr>
        </p:nvGraphicFramePr>
        <p:xfrm>
          <a:off x="323528" y="980728"/>
          <a:ext cx="8097933" cy="579874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65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049">
                <a:tc>
                  <a:txBody>
                    <a:bodyPr/>
                    <a:lstStyle/>
                    <a:p>
                      <a:pPr marL="111125" algn="ctr">
                        <a:spcAft>
                          <a:spcPts val="0"/>
                        </a:spcAft>
                      </a:pPr>
                      <a:r>
                        <a:rPr lang="en-ZA" sz="1600" b="1" spc="10" dirty="0">
                          <a:effectLst/>
                          <a:latin typeface="Arial"/>
                          <a:ea typeface="Arial"/>
                          <a:cs typeface="Arial"/>
                        </a:rPr>
                        <a:t>Objective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5340" marR="802005" algn="l"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r>
                        <a:rPr lang="en-ZA" sz="1600" b="1" spc="-5" dirty="0">
                          <a:effectLst/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ZA" sz="1600" b="1" spc="-15" dirty="0">
                          <a:effectLst/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lang="en-ZA" sz="1600" b="1" spc="-5" dirty="0">
                          <a:effectLst/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tiv</a:t>
                      </a:r>
                      <a:r>
                        <a:rPr lang="en-ZA" sz="1600" b="1" spc="-10" dirty="0">
                          <a:effectLst/>
                          <a:latin typeface="Arial"/>
                          <a:ea typeface="Arial"/>
                          <a:cs typeface="Arial"/>
                        </a:rPr>
                        <a:t>i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tie</a:t>
                      </a: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340">
                <a:tc>
                  <a:txBody>
                    <a:bodyPr/>
                    <a:lstStyle/>
                    <a:p>
                      <a:pPr marL="111125" marR="2794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dirty="0"/>
                        <a:t>Develop coaches by hosting workshops, training clinics &amp; coffee dates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Plan to host an annual mini conference in July.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Informal meetings over coffee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Training sessions with coaches &amp; athletes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58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ZA" sz="1600" dirty="0"/>
                        <a:t>Build relationships that can allow the flow of coaching expertise that uplift coaches &amp; in turn have a positive impact on the swimmers they coach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Sharing of information in formal &amp; informal settings.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Meetings during meets to discuss matters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Training camps planned quarterly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58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ZA" sz="1600" dirty="0"/>
                        <a:t>Encourage development of all levels of swimmers by having training clinics geared to the swimmers level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Level 1,2,3, SANJ &amp; senior clinics bi-annually for the development of the athlete &amp; coaches with specific aims &amp; objectives, such as starts, turns or IM racing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658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ZA" sz="1600" dirty="0"/>
                        <a:t>Annual awards evening that recognises the coaches &amp; swimmers effort no matter the level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Publicise the awards &amp; the criteria for awards &amp; look to host this in June annually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68945"/>
                  </a:ext>
                </a:extLst>
              </a:tr>
              <a:tr h="11065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ZA" sz="1600" dirty="0"/>
                        <a:t>The flow of swimming information to parents &amp; swimmers.</a:t>
                      </a:r>
                    </a:p>
                    <a:p>
                      <a:pPr marL="0" indent="0" algn="ctr">
                        <a:buFont typeface="+mj-lt"/>
                        <a:buNone/>
                      </a:pPr>
                      <a:endParaRPr lang="en-ZA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 digital mag with all the information for the season on one platform with KZN records, awards criteria, calendar, club contact details &amp; much more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925340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356565" y="404664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kern="0" dirty="0">
                <a:solidFill>
                  <a:srgbClr val="000000"/>
                </a:solidFill>
              </a:rPr>
              <a:t>Activities</a:t>
            </a:r>
          </a:p>
        </p:txBody>
      </p:sp>
    </p:spTree>
    <p:extLst>
      <p:ext uri="{BB962C8B-B14F-4D97-AF65-F5344CB8AC3E}">
        <p14:creationId xmlns:p14="http://schemas.microsoft.com/office/powerpoint/2010/main" val="116678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398964"/>
              </p:ext>
            </p:extLst>
          </p:nvPr>
        </p:nvGraphicFramePr>
        <p:xfrm>
          <a:off x="107502" y="592971"/>
          <a:ext cx="9036497" cy="612321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7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3165">
                  <a:extLst>
                    <a:ext uri="{9D8B030D-6E8A-4147-A177-3AD203B41FA5}">
                      <a16:colId xmlns:a16="http://schemas.microsoft.com/office/drawing/2014/main" val="1568838024"/>
                    </a:ext>
                  </a:extLst>
                </a:gridCol>
                <a:gridCol w="2517173">
                  <a:extLst>
                    <a:ext uri="{9D8B030D-6E8A-4147-A177-3AD203B41FA5}">
                      <a16:colId xmlns:a16="http://schemas.microsoft.com/office/drawing/2014/main" val="3027905805"/>
                    </a:ext>
                  </a:extLst>
                </a:gridCol>
                <a:gridCol w="2073949">
                  <a:extLst>
                    <a:ext uri="{9D8B030D-6E8A-4147-A177-3AD203B41FA5}">
                      <a16:colId xmlns:a16="http://schemas.microsoft.com/office/drawing/2014/main" val="3509200227"/>
                    </a:ext>
                  </a:extLst>
                </a:gridCol>
              </a:tblGrid>
              <a:tr h="741524">
                <a:tc>
                  <a:txBody>
                    <a:bodyPr/>
                    <a:lstStyle/>
                    <a:p>
                      <a:pPr marL="111125" algn="l">
                        <a:spcAft>
                          <a:spcPts val="0"/>
                        </a:spcAft>
                      </a:pPr>
                      <a:r>
                        <a:rPr lang="en-ZA" sz="1300" b="1" spc="10" dirty="0">
                          <a:effectLst/>
                          <a:latin typeface="Arial"/>
                          <a:ea typeface="Arial"/>
                          <a:cs typeface="Arial"/>
                        </a:rPr>
                        <a:t>Objective</a:t>
                      </a:r>
                      <a:endParaRPr lang="en-ZA" sz="13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80200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ZA" sz="13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lang="en-ZA" sz="13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lang="en-ZA" sz="13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r>
                        <a:rPr lang="en-ZA" sz="1300" b="1" spc="-5" dirty="0">
                          <a:effectLst/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ZA" sz="13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Activities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80200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ZA" sz="13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Outputs and  Smart Targets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80200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ZA" sz="13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Resources</a:t>
                      </a:r>
                      <a:r>
                        <a:rPr lang="en-ZA" sz="1300" b="1" kern="1200" baseline="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ZA" sz="13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Required to complete Activities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108">
                <a:tc>
                  <a:txBody>
                    <a:bodyPr/>
                    <a:lstStyle/>
                    <a:p>
                      <a:pPr marL="111125" marR="2794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/>
                        <a:t>Develop coaches by hosting workshops, training clinics &amp; coffee dates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Plan to host an annual mini conference in July.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Informal meetings over coffee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Training sessions with coaches &amp; athletes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Planning of events, coffee dates and coaching clinics where coaches coach a section of the session.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The professional personal to arrange a conference.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Planning dates needed for coffee dates.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Pool facilities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672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ZA" sz="1200" dirty="0"/>
                        <a:t>Build relationships that can allow the flow of coaching expertise that uplift coaches &amp; in turn have a positive impact on the swimmers they coach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Sharing of information in formal &amp; informal settings.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Meetings during meets to discuss matters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Training camps planned quarterly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Planning of events, coffee dates and coaching clinics where coaches coach a section of the session.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The professional personal to arrange a conference.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Planning dates needed for coffee dates.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Pool facilities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371128"/>
                  </a:ext>
                </a:extLst>
              </a:tr>
              <a:tr h="926622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ZA" sz="1200" dirty="0"/>
                        <a:t>Encourage development of all levels of swimmers by having training clinics geared to the swimmers level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Level 1,2,3, SANJ &amp; senior clinics bi-annually for the development of the athlete &amp; coaches with specific aims &amp; objectives, such as starts, turns or IM racing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Swimmers training together build relationships &amp; fosters competition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endParaRPr lang="en-ZA" sz="12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Specific sessions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Pool facilities &amp; coaches willing to take training sessions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098766"/>
                  </a:ext>
                </a:extLst>
              </a:tr>
              <a:tr h="684484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ZA" sz="1200" dirty="0"/>
                        <a:t>Annual awards evening that recognises the coaches &amp; swimmers effort no matter the level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Publicise the awards &amp; the criteria for awards &amp; look to host this in June annually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Facility to host such an event with multiple people &amp; source all the trophies needed for awards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Facility &amp; funding to host such an event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09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ZA" sz="1200" dirty="0"/>
                        <a:t>The flow of swimming information to parents &amp; swimmers.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 digital mag with all the information for the season on one platform with KZN records, awards criteria, calendar, club contact details &amp; much more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Gaining all the information required for such a project &amp; processing it.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endParaRPr lang="en-ZA" sz="12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The target would be to have all gala information, qualifying times &amp; much more finalised by April each year &amp; send out in May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The professionals to do this digital magazine.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Sponsorship for now but in the future seasons we could print it &amp; sell it to parents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251520" y="-18073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kern="0" dirty="0">
                <a:solidFill>
                  <a:srgbClr val="000000"/>
                </a:solidFill>
              </a:rPr>
              <a:t>Activities and Budget Estimates</a:t>
            </a:r>
          </a:p>
        </p:txBody>
      </p:sp>
    </p:spTree>
    <p:extLst>
      <p:ext uri="{BB962C8B-B14F-4D97-AF65-F5344CB8AC3E}">
        <p14:creationId xmlns:p14="http://schemas.microsoft.com/office/powerpoint/2010/main" val="1182367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1619672"/>
            <a:ext cx="7560840" cy="4114800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ZA" sz="2400" dirty="0"/>
              <a:t>The man power to plan, organise &amp; execute the overall aims &amp; objectives of the KZN coaches association</a:t>
            </a:r>
          </a:p>
          <a:p>
            <a:pPr marL="457200" indent="-457200">
              <a:buAutoNum type="arabicPeriod"/>
            </a:pPr>
            <a:r>
              <a:rPr lang="en-ZA" sz="2400" dirty="0"/>
              <a:t>Having to wait for information from provincial &amp; national level to be able to have the digi-mag published</a:t>
            </a:r>
          </a:p>
          <a:p>
            <a:pPr marL="457200" indent="-457200">
              <a:buAutoNum type="arabicPeriod"/>
            </a:pPr>
            <a:r>
              <a:rPr lang="en-ZA" sz="2400" dirty="0"/>
              <a:t>Finances to be able to run training camps with transport &amp; facility hire. </a:t>
            </a:r>
          </a:p>
          <a:p>
            <a:pPr marL="457200" indent="-457200">
              <a:buAutoNum type="arabicPeriod"/>
            </a:pPr>
            <a:r>
              <a:rPr lang="en-ZA" sz="2400" dirty="0"/>
              <a:t>Coaches having to check their ego &amp; putting their differences aside for the better of the province &amp; swimmers performance</a:t>
            </a:r>
          </a:p>
          <a:p>
            <a:pPr marL="457200" indent="-457200">
              <a:buAutoNum type="arabicPeriod"/>
            </a:pPr>
            <a:r>
              <a:rPr lang="en-ZA" sz="2400" dirty="0"/>
              <a:t>Instilling good communication within the coaching fraternity.</a:t>
            </a:r>
          </a:p>
          <a:p>
            <a:pPr marL="0" indent="0">
              <a:buNone/>
            </a:pPr>
            <a:endParaRPr lang="en-ZA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56565" y="329713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>
                <a:solidFill>
                  <a:srgbClr val="000000"/>
                </a:solidFill>
              </a:rPr>
              <a:t>KZN Coaches Association:</a:t>
            </a:r>
          </a:p>
          <a:p>
            <a:pPr algn="l"/>
            <a:r>
              <a:rPr lang="en-ZA" dirty="0">
                <a:solidFill>
                  <a:srgbClr val="000000"/>
                </a:solidFill>
              </a:rPr>
              <a:t>Challenges and Threats</a:t>
            </a:r>
            <a:endParaRPr lang="en-ZA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466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802</Words>
  <Application>Microsoft Office PowerPoint</Application>
  <PresentationFormat>On-screen Show (4:3)</PresentationFormat>
  <Paragraphs>76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KZN Coaches Association Our Mission</vt:lpstr>
      <vt:lpstr>KZN Coaches Association: Overall Aim </vt:lpstr>
      <vt:lpstr>PowerPoint Presentation</vt:lpstr>
      <vt:lpstr>PowerPoint Presentation</vt:lpstr>
      <vt:lpstr>PowerPoint Presentation</vt:lpstr>
      <vt:lpstr>PowerPoint Presentation</vt:lpstr>
    </vt:vector>
  </TitlesOfParts>
  <Company>Umgeni Water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Mission</dc:title>
  <dc:creator>Peter Thompson</dc:creator>
  <cp:lastModifiedBy>Peter Koegelenberg [Learner - Creston College - Primary School]</cp:lastModifiedBy>
  <cp:revision>11</cp:revision>
  <dcterms:created xsi:type="dcterms:W3CDTF">2019-02-05T07:09:36Z</dcterms:created>
  <dcterms:modified xsi:type="dcterms:W3CDTF">2022-05-12T22:36:19Z</dcterms:modified>
</cp:coreProperties>
</file>